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7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主要介绍筷子历史、发明传说及使用礼仪。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1565813"/>
            <a:ext cx="10720968" cy="121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983096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“They were first used in China and then introduced to other areas in the world. 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提到筷子从中国传至世界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后文列举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个相关事实。选项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E“Chopsticks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symbol of Chinese food culture”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筷子是中国饮食文化的象征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）承上启下。故选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阅读短文内容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五个选项中选择正确的选项（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其中一项为多余选项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12140" algn="ct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 pair of sticks used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first used in China and then introduced to other areas in the world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3 things to know about them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38331"/>
            <a:ext cx="11485848" cy="15515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chopsticks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chopsticks made of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use sticks to eat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proper to play with chopsticks, either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symbol of Chinese food culture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7803" y="285509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E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983096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“In fact, Chinese ancient people used hands to eat, but how did they eat porridge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古人如何喝粥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后文说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年前开始用筷子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C“They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use sticks to eat it”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他们不得不用木棍吃粥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）解释原因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Chinese ancient people used hands to eat, but how did they eat porridge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started to use chopsticks about 3,000 years ago in the Shang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Dynasty, people began to call them “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meaning “fast”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start of today’s name of Chinese chopsticks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5515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chopsticks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chopsticks made of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use sticks to eat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proper to play with chopsticks, either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symbol of Chinese food culture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9331" y="184482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04577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is no exact 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确切的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record about the question, but there are many stories about it.”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无确切记录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但有传说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并列举姜子牙和妲己发明筷子的传说故事。选项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A“Who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invented chopsticks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谁发明了筷子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？）是该段主旨。故选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exact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确切的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 about the question, but there are many stories about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that Jiang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Ziya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inspired to invent chopsticks by a magic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that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Daji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favorite consort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妃子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King Zhou of Shang, invented chopsticks to make the king happy, so chopsticks came into being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61597"/>
            <a:ext cx="11485848" cy="15515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chopsticks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chopsticks made of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use sticks to eat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proper to play with chopsticks, either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symbol of Chinese food culture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90750" y="78181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8437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前文讲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长辈先动筷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敲碗不礼貌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需补充另一禁忌。选项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D“It’s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not proper to play with chopsticks, either”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玩弄筷子也是不适宜的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eating with the elders, Chinese people usually let the elders pick up chopsticks before anyone else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Besides, it’s not good to tap chopsticks on the bowl, because in ancient China beggars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乞丐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did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79520"/>
            <a:ext cx="11485848" cy="16842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chopsticks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chopsticks made 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use sticks to eat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proper to play with chopsticks, either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symbol of Chinese food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859" y="19498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208908"/>
            <a:ext cx="11485848" cy="2308324"/>
          </a:xfrm>
          <a:prstGeom prst="rect">
            <a:avLst/>
          </a:prstGeom>
          <a:solidFill>
            <a:srgbClr val="E1F4F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通过介绍筷子考查中国传统礼仪与历史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如商朝、明代名称演变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逻辑衔接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需根据上下文选择过渡句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承上启下的作用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批判性思维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简答题鼓励学生总结个人观点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考查语言组织能力。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6527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show Chinese wisdom and tradition./Eco-friendly and convenient tools./A beautiful way to enjoy food.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410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using chopsticks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不多于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9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380326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1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460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455</cp:revision>
  <dcterms:created xsi:type="dcterms:W3CDTF">2020-11-06T05:24:00Z</dcterms:created>
  <dcterms:modified xsi:type="dcterms:W3CDTF">2025-09-17T15:44:01Z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